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0AA8D-B908-471F-AD9B-0FEDCB0A8FA1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7B8F8-3E6C-4F63-975C-059E64D3312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7256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Организационно-управленческий контроль введения и реализации обновленных 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ФГОС НОО и ООО</a:t>
            </a:r>
            <a:endParaRPr lang="ru-RU" sz="2600" dirty="0">
              <a:solidFill>
                <a:srgbClr val="0070C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142984"/>
            <a:ext cx="5643602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2060"/>
                </a:solidFill>
              </a:rPr>
              <a:t>ПРОВЕДЕНИЕ еженедельных совещаний с муниципальными органами управления образованием с целью своевременного КОНТРОЛЯ выполнения плана мероприятий (дорожной карты) по введению обновленных </a:t>
            </a:r>
            <a:r>
              <a:rPr lang="ru-RU" sz="1400" b="1" dirty="0" smtClean="0">
                <a:solidFill>
                  <a:srgbClr val="002060"/>
                </a:solidFill>
              </a:rPr>
              <a:t>ФГОС НОО и ООО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000892" y="1285860"/>
            <a:ext cx="1857388" cy="5619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</a:rPr>
              <a:t>Еженедельно,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среда</a:t>
            </a:r>
          </a:p>
          <a:p>
            <a:pPr>
              <a:buFont typeface="Arial" pitchFamily="34" charset="0"/>
              <a:buChar char="•"/>
            </a:pP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2285992"/>
            <a:ext cx="5643602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2060"/>
                </a:solidFill>
              </a:rPr>
              <a:t>Заслушивание руководителей органов управления образованием муниципальных районов и городских округов – «ЧАС МУНИЦИПАЛИТЕТА»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3429000"/>
            <a:ext cx="5643602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2060"/>
                </a:solidFill>
              </a:rPr>
              <a:t>Проведение индивидуальных  контрольных СОБЕСЕДОВАНИЙ с  руководителями органов управления образованием муниципальных районов и городских округов по вопросам готовности к введению обновленных </a:t>
            </a:r>
            <a:r>
              <a:rPr lang="ru-RU" sz="1400" b="1" dirty="0" smtClean="0">
                <a:solidFill>
                  <a:srgbClr val="002060"/>
                </a:solidFill>
              </a:rPr>
              <a:t>ФГОС НОО и ООО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472" y="5715016"/>
            <a:ext cx="5643602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2060"/>
                </a:solidFill>
              </a:rPr>
              <a:t>Контроль своевременности и качества новостной информации в региональных и муниципальных СМИ: сайты образовательных организаций, газета «</a:t>
            </a:r>
            <a:r>
              <a:rPr lang="ru-RU" sz="1400" dirty="0">
                <a:solidFill>
                  <a:srgbClr val="002060"/>
                </a:solidFill>
              </a:rPr>
              <a:t>«</a:t>
            </a:r>
            <a:r>
              <a:rPr lang="ru-RU" sz="1400" b="1" dirty="0" err="1">
                <a:solidFill>
                  <a:srgbClr val="002060"/>
                </a:solidFill>
              </a:rPr>
              <a:t>Хьехархо</a:t>
            </a:r>
            <a:r>
              <a:rPr lang="ru-RU" sz="1400" b="1" dirty="0" smtClean="0">
                <a:solidFill>
                  <a:srgbClr val="002060"/>
                </a:solidFill>
              </a:rPr>
              <a:t>», социальные сети и др.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000892" y="2428868"/>
            <a:ext cx="1857388" cy="5619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</a:rPr>
              <a:t>Еженедельно,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среда</a:t>
            </a:r>
          </a:p>
          <a:p>
            <a:pPr algn="ctr">
              <a:buFont typeface="Arial" pitchFamily="34" charset="0"/>
              <a:buChar char="•"/>
            </a:pP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000892" y="3571876"/>
            <a:ext cx="1857388" cy="5619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</a:rPr>
              <a:t>Февраль-март 2022г.</a:t>
            </a:r>
          </a:p>
          <a:p>
            <a:pPr algn="ctr">
              <a:buFont typeface="Arial" pitchFamily="34" charset="0"/>
              <a:buChar char="•"/>
            </a:pP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000892" y="5786454"/>
            <a:ext cx="1857388" cy="5619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</a:rPr>
              <a:t>Постоянно </a:t>
            </a:r>
          </a:p>
          <a:p>
            <a:pPr algn="ctr">
              <a:buFont typeface="Arial" pitchFamily="34" charset="0"/>
              <a:buChar char="•"/>
            </a:pPr>
            <a:endParaRPr 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6286512" y="157161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286512" y="271462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286512" y="500063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286512" y="607220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571472" y="4572008"/>
            <a:ext cx="5643602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002060"/>
                </a:solidFill>
              </a:rPr>
              <a:t>Контрольные экспертные ВЫЕЗДЫ в муниципальные районы и городские округа на основе риск-ориентированной модели с целью снижения рисков при переходе к реализации обновленных ФГОС </a:t>
            </a:r>
            <a:r>
              <a:rPr lang="ru-RU" sz="1400" b="1" dirty="0" smtClean="0">
                <a:solidFill>
                  <a:srgbClr val="002060"/>
                </a:solidFill>
              </a:rPr>
              <a:t>НОО и ООО </a:t>
            </a:r>
            <a:endParaRPr lang="ru-RU" sz="1400" b="1" dirty="0">
              <a:solidFill>
                <a:srgbClr val="002060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6286512" y="385762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7000892" y="4714884"/>
            <a:ext cx="1857388" cy="5619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</a:rPr>
              <a:t>Май 2022г.</a:t>
            </a:r>
          </a:p>
          <a:p>
            <a:pPr algn="ctr">
              <a:buFont typeface="Arial" pitchFamily="34" charset="0"/>
              <a:buChar char="•"/>
            </a:pPr>
            <a:endParaRPr lang="ru-RU" sz="1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139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Организационно-управленческий контроль введения и реализации обновленных ФГОС НОО и ООО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Организационно-управленческий контроль введения и реализации обновленных ФГОС</dc:title>
  <dc:creator>XTreme</dc:creator>
  <cp:lastModifiedBy>Асият Рыбалкина</cp:lastModifiedBy>
  <cp:revision>5</cp:revision>
  <dcterms:created xsi:type="dcterms:W3CDTF">2022-02-07T21:37:28Z</dcterms:created>
  <dcterms:modified xsi:type="dcterms:W3CDTF">2022-02-10T09:18:42Z</dcterms:modified>
</cp:coreProperties>
</file>